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57" r:id="rId2"/>
    <p:sldId id="275" r:id="rId3"/>
    <p:sldId id="262" r:id="rId4"/>
    <p:sldId id="287" r:id="rId5"/>
    <p:sldId id="288" r:id="rId6"/>
    <p:sldId id="289" r:id="rId7"/>
    <p:sldId id="259" r:id="rId8"/>
    <p:sldId id="277" r:id="rId9"/>
    <p:sldId id="290" r:id="rId10"/>
    <p:sldId id="278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80" r:id="rId19"/>
    <p:sldId id="298" r:id="rId20"/>
    <p:sldId id="299" r:id="rId21"/>
    <p:sldId id="300" r:id="rId22"/>
    <p:sldId id="301" r:id="rId23"/>
    <p:sldId id="302" r:id="rId24"/>
    <p:sldId id="303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EF1D7F-598D-4A7D-993C-5ADDB875388F}" v="2" dt="2022-09-29T17:05:11.9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72" autoAdjust="0"/>
    <p:restoredTop sz="94660"/>
  </p:normalViewPr>
  <p:slideViewPr>
    <p:cSldViewPr snapToGrid="0">
      <p:cViewPr>
        <p:scale>
          <a:sx n="70" d="100"/>
          <a:sy n="70" d="100"/>
        </p:scale>
        <p:origin x="1224" y="-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8" d="100"/>
          <a:sy n="48" d="100"/>
        </p:scale>
        <p:origin x="2752" y="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zbeth De la cruz" userId="4ec4aeaf1fb30cd4" providerId="LiveId" clId="{C0EF1D7F-598D-4A7D-993C-5ADDB875388F}"/>
    <pc:docChg chg="custSel addSld modSld">
      <pc:chgData name="Lizbeth De la cruz" userId="4ec4aeaf1fb30cd4" providerId="LiveId" clId="{C0EF1D7F-598D-4A7D-993C-5ADDB875388F}" dt="2022-09-29T17:05:23.132" v="208" actId="20577"/>
      <pc:docMkLst>
        <pc:docMk/>
      </pc:docMkLst>
      <pc:sldChg chg="addSp modSp mod">
        <pc:chgData name="Lizbeth De la cruz" userId="4ec4aeaf1fb30cd4" providerId="LiveId" clId="{C0EF1D7F-598D-4A7D-993C-5ADDB875388F}" dt="2022-09-29T17:05:23.132" v="208" actId="20577"/>
        <pc:sldMkLst>
          <pc:docMk/>
          <pc:sldMk cId="2617792323" sldId="258"/>
        </pc:sldMkLst>
        <pc:spChg chg="mod">
          <ac:chgData name="Lizbeth De la cruz" userId="4ec4aeaf1fb30cd4" providerId="LiveId" clId="{C0EF1D7F-598D-4A7D-993C-5ADDB875388F}" dt="2022-09-29T17:04:53.883" v="187" actId="27636"/>
          <ac:spMkLst>
            <pc:docMk/>
            <pc:sldMk cId="2617792323" sldId="258"/>
            <ac:spMk id="2" creationId="{6FE89074-A8BF-FE45-81FE-C62EE0BFFA64}"/>
          </ac:spMkLst>
        </pc:spChg>
        <pc:spChg chg="add mod">
          <ac:chgData name="Lizbeth De la cruz" userId="4ec4aeaf1fb30cd4" providerId="LiveId" clId="{C0EF1D7F-598D-4A7D-993C-5ADDB875388F}" dt="2022-09-29T17:05:23.132" v="208" actId="20577"/>
          <ac:spMkLst>
            <pc:docMk/>
            <pc:sldMk cId="2617792323" sldId="258"/>
            <ac:spMk id="3" creationId="{828E2A85-E9EC-DA66-5B2D-63744254F5DB}"/>
          </ac:spMkLst>
        </pc:spChg>
      </pc:sldChg>
      <pc:sldChg chg="add">
        <pc:chgData name="Lizbeth De la cruz" userId="4ec4aeaf1fb30cd4" providerId="LiveId" clId="{C0EF1D7F-598D-4A7D-993C-5ADDB875388F}" dt="2022-09-29T16:41:34.738" v="0"/>
        <pc:sldMkLst>
          <pc:docMk/>
          <pc:sldMk cId="562360684" sldId="26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BAED8AB3-0333-2D38-0AE9-F0A7F292CE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A382902-0A65-6DAC-93F1-688C8F61F3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8E0CBE-E8AC-4BD9-B933-9A6C99EFE9CE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0BCE397-06F7-FC02-907C-CCD1167342F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64F87EB-B750-70B4-E2BB-4FD0D257A9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C67BD-6B6E-4F92-B56C-43942719360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846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DC3BA-037B-4114-93D9-6BA19EB7F631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8618D-CB69-4612-B96A-B47753670C3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692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Patrón de fondo&#10;&#10;Descripción generada automáticamente">
            <a:extLst>
              <a:ext uri="{FF2B5EF4-FFF2-40B4-BE49-F238E27FC236}">
                <a16:creationId xmlns:a16="http://schemas.microsoft.com/office/drawing/2014/main" id="{03D4D1A1-EFEB-3BFD-8606-D7CAD50742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1878D59B-BF3E-6D7F-B4EA-8FB419A06D9E}"/>
              </a:ext>
            </a:extLst>
          </p:cNvPr>
          <p:cNvSpPr/>
          <p:nvPr userDrawn="1"/>
        </p:nvSpPr>
        <p:spPr>
          <a:xfrm>
            <a:off x="0" y="0"/>
            <a:ext cx="2909455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3" name="Imagen 12" descr="Dibujo de la tierra desde el espacio&#10;&#10;Descripción generada automáticamente con confianza media">
            <a:extLst>
              <a:ext uri="{FF2B5EF4-FFF2-40B4-BE49-F238E27FC236}">
                <a16:creationId xmlns:a16="http://schemas.microsoft.com/office/drawing/2014/main" id="{85733A40-77B6-39D5-FC53-F75DB16EF0F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0" y="4996094"/>
            <a:ext cx="2909455" cy="1801381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B3A3CD71-BEC8-AE54-7DF0-AB97F9D1701D}"/>
              </a:ext>
            </a:extLst>
          </p:cNvPr>
          <p:cNvSpPr txBox="1"/>
          <p:nvPr userDrawn="1"/>
        </p:nvSpPr>
        <p:spPr>
          <a:xfrm>
            <a:off x="4689186" y="4341089"/>
            <a:ext cx="3537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Periodo: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CB5E81D-B3E3-9F22-372E-E60B95BEE5B6}"/>
              </a:ext>
            </a:extLst>
          </p:cNvPr>
          <p:cNvSpPr txBox="1"/>
          <p:nvPr userDrawn="1"/>
        </p:nvSpPr>
        <p:spPr>
          <a:xfrm>
            <a:off x="3442276" y="282157"/>
            <a:ext cx="56728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b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Diseño y Transformaciones Metálicas S de R.L. de C.V. </a:t>
            </a:r>
            <a:endParaRPr lang="es-MX" sz="2800" b="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D667F1D4-741E-4FB0-3C03-39BCD6D3D3BB}"/>
              </a:ext>
            </a:extLst>
          </p:cNvPr>
          <p:cNvSpPr txBox="1"/>
          <p:nvPr userDrawn="1"/>
        </p:nvSpPr>
        <p:spPr>
          <a:xfrm>
            <a:off x="5578763" y="2983559"/>
            <a:ext cx="1173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No.</a:t>
            </a:r>
            <a:endParaRPr lang="es-MX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3330D5A4-C1E3-68DD-A003-D06D26F03922}"/>
              </a:ext>
            </a:extLst>
          </p:cNvPr>
          <p:cNvSpPr txBox="1"/>
          <p:nvPr userDrawn="1"/>
        </p:nvSpPr>
        <p:spPr>
          <a:xfrm>
            <a:off x="5957450" y="6289644"/>
            <a:ext cx="31819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DTM-FOR-DIR-02</a:t>
            </a:r>
          </a:p>
          <a:p>
            <a:pPr algn="r"/>
            <a:r>
              <a:rPr lang="es-MX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Versión 01</a:t>
            </a:r>
          </a:p>
          <a:p>
            <a:pPr algn="r"/>
            <a:r>
              <a:rPr lang="es-MX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Fecha de Revisión: 08/16/2022</a:t>
            </a:r>
          </a:p>
        </p:txBody>
      </p:sp>
      <p:pic>
        <p:nvPicPr>
          <p:cNvPr id="5" name="Imagen 4" descr="Un dibujo de una cara feliz&#10;&#10;Descripción generada automáticamente con confianza baja">
            <a:extLst>
              <a:ext uri="{FF2B5EF4-FFF2-40B4-BE49-F238E27FC236}">
                <a16:creationId xmlns:a16="http://schemas.microsoft.com/office/drawing/2014/main" id="{69FEA8C6-E021-2F2B-1976-E1EDC3B6532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0" y="136524"/>
            <a:ext cx="2713687" cy="102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494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8143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8328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9016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7088B3BF-064F-64C9-F238-3F4A1037ED5C}"/>
              </a:ext>
            </a:extLst>
          </p:cNvPr>
          <p:cNvSpPr/>
          <p:nvPr userDrawn="1"/>
        </p:nvSpPr>
        <p:spPr>
          <a:xfrm>
            <a:off x="0" y="0"/>
            <a:ext cx="9144000" cy="1164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2" name="Imagen 11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34D25E4D-7996-9824-781D-94D6F95277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" y="341398"/>
            <a:ext cx="554932" cy="517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agen 12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8E5A86AA-F97B-57A8-6405-88A64565AE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341398"/>
            <a:ext cx="554932" cy="5177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594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Imagen que contiene persona, hombre, azul, parado&#10;&#10;Descripción generada automáticamente">
            <a:extLst>
              <a:ext uri="{FF2B5EF4-FFF2-40B4-BE49-F238E27FC236}">
                <a16:creationId xmlns:a16="http://schemas.microsoft.com/office/drawing/2014/main" id="{70A7FE0D-7454-1574-253B-087E29A9A1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743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29440"/>
            <a:ext cx="7886700" cy="2852737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pic>
        <p:nvPicPr>
          <p:cNvPr id="8" name="Imagen 7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8FB48118-0FCA-534E-C5B1-C2F37249737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" y="6097493"/>
            <a:ext cx="554932" cy="517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n 8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5A4C63F8-5602-FDC8-DC99-6D3CEF8AD85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097493"/>
            <a:ext cx="554932" cy="5177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857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 descr="Imagen que contiene tabla, pastel, lego, barco">
            <a:extLst>
              <a:ext uri="{FF2B5EF4-FFF2-40B4-BE49-F238E27FC236}">
                <a16:creationId xmlns:a16="http://schemas.microsoft.com/office/drawing/2014/main" id="{4A78FCE8-21A0-5D0A-6633-F3E46D500D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2" y="0"/>
            <a:ext cx="9144000" cy="58240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29440"/>
            <a:ext cx="7886700" cy="2852737"/>
          </a:xfrm>
        </p:spPr>
        <p:txBody>
          <a:bodyPr anchor="b"/>
          <a:lstStyle>
            <a:lvl1pPr algn="ctr">
              <a:defRPr sz="6000">
                <a:ln w="9525">
                  <a:solidFill>
                    <a:schemeClr val="bg1"/>
                  </a:solidFill>
                </a:ln>
                <a:gradFill>
                  <a:gsLst>
                    <a:gs pos="0">
                      <a:schemeClr val="bg2"/>
                    </a:gs>
                    <a:gs pos="14000">
                      <a:schemeClr val="accent3">
                        <a:lumMod val="45000"/>
                        <a:lumOff val="55000"/>
                      </a:schemeClr>
                    </a:gs>
                    <a:gs pos="21000">
                      <a:schemeClr val="accent3">
                        <a:lumMod val="45000"/>
                        <a:lumOff val="55000"/>
                      </a:schemeClr>
                    </a:gs>
                    <a:gs pos="28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effectLst>
                  <a:outerShdw blurRad="50800" dist="50800" dir="5400000" algn="ctr" rotWithShape="0">
                    <a:schemeClr val="tx1"/>
                  </a:outerShdw>
                </a:effectLst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109186"/>
            <a:ext cx="7886700" cy="1500187"/>
          </a:xfrm>
        </p:spPr>
        <p:txBody>
          <a:bodyPr/>
          <a:lstStyle>
            <a:lvl1pPr marL="0" indent="0" algn="ctr">
              <a:buNone/>
              <a:defRPr sz="2400">
                <a:gradFill>
                  <a:gsLst>
                    <a:gs pos="19000">
                      <a:schemeClr val="bg1"/>
                    </a:gs>
                    <a:gs pos="72000">
                      <a:schemeClr val="bg1">
                        <a:lumMod val="95000"/>
                      </a:schemeClr>
                    </a:gs>
                    <a:gs pos="88000">
                      <a:schemeClr val="bg1">
                        <a:lumMod val="8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effectLst>
                  <a:outerShdw blurRad="50800" dist="50800" dir="5400000" algn="ctr" rotWithShape="0">
                    <a:schemeClr val="tx1"/>
                  </a:outerShdw>
                </a:effectLst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9D94F9D-2BD0-6CE3-C90A-BC0C97C31E82}"/>
              </a:ext>
            </a:extLst>
          </p:cNvPr>
          <p:cNvSpPr txBox="1">
            <a:spLocks/>
          </p:cNvSpPr>
          <p:nvPr userDrawn="1"/>
        </p:nvSpPr>
        <p:spPr>
          <a:xfrm>
            <a:off x="0" y="5774351"/>
            <a:ext cx="9144000" cy="1164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dirty="0"/>
              <a:t>Haga clic para modificar el estilo de título del patrón</a:t>
            </a:r>
            <a:endParaRPr lang="en-US" sz="2800" dirty="0"/>
          </a:p>
        </p:txBody>
      </p:sp>
      <p:pic>
        <p:nvPicPr>
          <p:cNvPr id="8" name="Imagen 7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8FB48118-0FCA-534E-C5B1-C2F37249737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" y="6097493"/>
            <a:ext cx="554932" cy="517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n 8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5A4C63F8-5602-FDC8-DC99-6D3CEF8AD85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097493"/>
            <a:ext cx="554932" cy="5177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4592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>
            <a:extLst>
              <a:ext uri="{FF2B5EF4-FFF2-40B4-BE49-F238E27FC236}">
                <a16:creationId xmlns:a16="http://schemas.microsoft.com/office/drawing/2014/main" id="{47FA35A8-C4E5-A126-DB2E-B63C11A686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728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29440"/>
            <a:ext cx="7886700" cy="2852737"/>
          </a:xfrm>
          <a:noFill/>
        </p:spPr>
        <p:txBody>
          <a:bodyPr anchor="b"/>
          <a:lstStyle>
            <a:lvl1pPr algn="ctr">
              <a:defRPr sz="6000" b="1">
                <a:ln w="22225">
                  <a:noFill/>
                </a:ln>
                <a:gradFill>
                  <a:gsLst>
                    <a:gs pos="18000">
                      <a:schemeClr val="bg1"/>
                    </a:gs>
                    <a:gs pos="100000">
                      <a:schemeClr val="bg1">
                        <a:lumMod val="50000"/>
                      </a:schemeClr>
                    </a:gs>
                    <a:gs pos="33000">
                      <a:schemeClr val="bg1">
                        <a:lumMod val="95000"/>
                      </a:schemeClr>
                    </a:gs>
                    <a:gs pos="79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  <a:effectLst>
                  <a:outerShdw blurRad="50800" dist="50800" dir="5400000" algn="ctr" rotWithShape="0">
                    <a:schemeClr val="tx1"/>
                  </a:outerShdw>
                </a:effectLst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109186"/>
            <a:ext cx="7886700" cy="150018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ln w="12700">
                  <a:noFill/>
                </a:ln>
                <a:gradFill>
                  <a:gsLst>
                    <a:gs pos="0">
                      <a:schemeClr val="bg1"/>
                    </a:gs>
                    <a:gs pos="67000">
                      <a:schemeClr val="bg1">
                        <a:lumMod val="95000"/>
                      </a:schemeClr>
                    </a:gs>
                    <a:gs pos="82000">
                      <a:schemeClr val="bg1">
                        <a:lumMod val="85000"/>
                      </a:schemeClr>
                    </a:gs>
                    <a:gs pos="95000">
                      <a:schemeClr val="bg1">
                        <a:lumMod val="50000"/>
                      </a:schemeClr>
                    </a:gs>
                  </a:gsLst>
                  <a:lin ang="5400000" scaled="1"/>
                </a:gradFill>
                <a:effectLst>
                  <a:outerShdw blurRad="50800" dist="38100" algn="l" rotWithShape="0">
                    <a:prstClr val="black"/>
                  </a:outerShdw>
                </a:effectLst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9D94F9D-2BD0-6CE3-C90A-BC0C97C31E82}"/>
              </a:ext>
            </a:extLst>
          </p:cNvPr>
          <p:cNvSpPr txBox="1">
            <a:spLocks/>
          </p:cNvSpPr>
          <p:nvPr userDrawn="1"/>
        </p:nvSpPr>
        <p:spPr>
          <a:xfrm>
            <a:off x="0" y="5774351"/>
            <a:ext cx="9144000" cy="11640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dirty="0"/>
              <a:t>Haga clic para modificar el estilo de título del patrón</a:t>
            </a:r>
            <a:endParaRPr lang="en-US" sz="2800" dirty="0"/>
          </a:p>
        </p:txBody>
      </p:sp>
      <p:pic>
        <p:nvPicPr>
          <p:cNvPr id="8" name="Imagen 7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8FB48118-0FCA-534E-C5B1-C2F37249737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" y="6097493"/>
            <a:ext cx="554932" cy="517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n 8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5A4C63F8-5602-FDC8-DC99-6D3CEF8AD85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097493"/>
            <a:ext cx="554932" cy="5177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969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1DF2F945-8A8F-29A0-1BBC-044081F55EB6}"/>
              </a:ext>
            </a:extLst>
          </p:cNvPr>
          <p:cNvSpPr/>
          <p:nvPr userDrawn="1"/>
        </p:nvSpPr>
        <p:spPr>
          <a:xfrm>
            <a:off x="0" y="0"/>
            <a:ext cx="9144000" cy="1164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4" name="Imagen 13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73EE492C-3306-F8A1-6DD3-C959A3CCF8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" y="341398"/>
            <a:ext cx="554932" cy="517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Imagen 14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1A988968-8D4D-CB71-BECD-A7B4FD0028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341398"/>
            <a:ext cx="554932" cy="5177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878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D8DC5DD-4798-D344-100C-E8B9D07B3868}"/>
              </a:ext>
            </a:extLst>
          </p:cNvPr>
          <p:cNvSpPr/>
          <p:nvPr userDrawn="1"/>
        </p:nvSpPr>
        <p:spPr>
          <a:xfrm>
            <a:off x="0" y="0"/>
            <a:ext cx="9144000" cy="1164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10" name="Imagen 9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254777A7-EE9C-1921-7C10-2C63936F4E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" y="341398"/>
            <a:ext cx="554932" cy="517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n 10" descr="Tornillo, Tuerca, Juego De Tornillos imagen png - imagen transparente  descarga gratuita">
            <a:extLst>
              <a:ext uri="{FF2B5EF4-FFF2-40B4-BE49-F238E27FC236}">
                <a16:creationId xmlns:a16="http://schemas.microsoft.com/office/drawing/2014/main" id="{13CFA273-1CC6-E66E-F088-974238870F5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67" b="90000" l="10000" r="90000">
                        <a14:foregroundMark x1="46444" y1="7262" x2="54667" y2="6667"/>
                        <a14:foregroundMark x1="89333" y1="53810" x2="88333" y2="4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341398"/>
            <a:ext cx="554932" cy="5177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74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7220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9440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59247-0A8F-4EB2-8F9B-E9F00864E92A}" type="datetimeFigureOut">
              <a:rPr lang="es-MX" smtClean="0"/>
              <a:t>29/06/2023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2F39E-2144-4396-8CB0-5DEA2A030B2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4570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2" r:id="rId4"/>
    <p:sldLayoutId id="2147483673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8BDE6838-9C9F-4A4C-97E2-6485C1C43753}"/>
              </a:ext>
            </a:extLst>
          </p:cNvPr>
          <p:cNvSpPr txBox="1"/>
          <p:nvPr/>
        </p:nvSpPr>
        <p:spPr>
          <a:xfrm>
            <a:off x="6447453" y="2985796"/>
            <a:ext cx="933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dirty="0">
                <a:solidFill>
                  <a:schemeClr val="bg1"/>
                </a:solidFill>
              </a:rPr>
              <a:t>XX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915DD223-7658-E3C8-AD47-13B8A5A2FF3F}"/>
              </a:ext>
            </a:extLst>
          </p:cNvPr>
          <p:cNvSpPr txBox="1"/>
          <p:nvPr/>
        </p:nvSpPr>
        <p:spPr>
          <a:xfrm>
            <a:off x="5626359" y="4348065"/>
            <a:ext cx="2985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XXX/XX/XXXX al XXX/XX/XXXX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748E553-3094-06E5-709F-77873793CFB1}"/>
              </a:ext>
            </a:extLst>
          </p:cNvPr>
          <p:cNvSpPr txBox="1"/>
          <p:nvPr/>
        </p:nvSpPr>
        <p:spPr>
          <a:xfrm>
            <a:off x="3368550" y="1323803"/>
            <a:ext cx="56728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Revisión por la Dirección/Mensual de Indicadores </a:t>
            </a:r>
          </a:p>
          <a:p>
            <a:pPr algn="ctr"/>
            <a:r>
              <a:rPr lang="es-E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92095D5-4186-9F15-E308-678BA30C824C}"/>
              </a:ext>
            </a:extLst>
          </p:cNvPr>
          <p:cNvSpPr/>
          <p:nvPr/>
        </p:nvSpPr>
        <p:spPr>
          <a:xfrm>
            <a:off x="7568588" y="6263089"/>
            <a:ext cx="1525836" cy="5343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2A84533-01C1-3B75-1123-44EFD8A57EA9}"/>
              </a:ext>
            </a:extLst>
          </p:cNvPr>
          <p:cNvSpPr txBox="1"/>
          <p:nvPr/>
        </p:nvSpPr>
        <p:spPr>
          <a:xfrm>
            <a:off x="5740814" y="6197243"/>
            <a:ext cx="33005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DTM-FOR-DIR-02</a:t>
            </a:r>
          </a:p>
          <a:p>
            <a:pPr algn="r"/>
            <a:r>
              <a:rPr lang="es-MX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Versión 01</a:t>
            </a:r>
          </a:p>
          <a:p>
            <a:pPr algn="r"/>
            <a:r>
              <a:rPr lang="es-MX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Fecha de Revisión: 12/30/2022 </a:t>
            </a:r>
          </a:p>
        </p:txBody>
      </p:sp>
    </p:spTree>
    <p:extLst>
      <p:ext uri="{BB962C8B-B14F-4D97-AF65-F5344CB8AC3E}">
        <p14:creationId xmlns:p14="http://schemas.microsoft.com/office/powerpoint/2010/main" val="2193047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523701" y="47159"/>
            <a:ext cx="80965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AHORRO TOTAL DEL COSTO DEL PROYECTO (10%)</a:t>
            </a:r>
          </a:p>
        </p:txBody>
      </p:sp>
    </p:spTree>
    <p:extLst>
      <p:ext uri="{BB962C8B-B14F-4D97-AF65-F5344CB8AC3E}">
        <p14:creationId xmlns:p14="http://schemas.microsoft.com/office/powerpoint/2010/main" val="770922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133003" y="181217"/>
            <a:ext cx="88779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TIEMPO MAXIMO DE SURTIDO DE MATERIAL DE ORDENES DE TRABAJO (10%)</a:t>
            </a:r>
          </a:p>
        </p:txBody>
      </p:sp>
    </p:spTree>
    <p:extLst>
      <p:ext uri="{BB962C8B-B14F-4D97-AF65-F5344CB8AC3E}">
        <p14:creationId xmlns:p14="http://schemas.microsoft.com/office/powerpoint/2010/main" val="2838215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5589999-C1D5-5CA1-FCB0-1C4E2B608F80}"/>
              </a:ext>
            </a:extLst>
          </p:cNvPr>
          <p:cNvSpPr txBox="1">
            <a:spLocks/>
          </p:cNvSpPr>
          <p:nvPr/>
        </p:nvSpPr>
        <p:spPr>
          <a:xfrm>
            <a:off x="407320" y="1229440"/>
            <a:ext cx="8362603" cy="56285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RECURSOS HUMANOS</a:t>
            </a:r>
          </a:p>
        </p:txBody>
      </p:sp>
    </p:spTree>
    <p:extLst>
      <p:ext uri="{BB962C8B-B14F-4D97-AF65-F5344CB8AC3E}">
        <p14:creationId xmlns:p14="http://schemas.microsoft.com/office/powerpoint/2010/main" val="1116573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523701" y="321482"/>
            <a:ext cx="80965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ROTACION</a:t>
            </a:r>
          </a:p>
        </p:txBody>
      </p:sp>
    </p:spTree>
    <p:extLst>
      <p:ext uri="{BB962C8B-B14F-4D97-AF65-F5344CB8AC3E}">
        <p14:creationId xmlns:p14="http://schemas.microsoft.com/office/powerpoint/2010/main" val="2081792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523701" y="288230"/>
            <a:ext cx="80965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AUSENTISMO</a:t>
            </a:r>
          </a:p>
        </p:txBody>
      </p:sp>
    </p:spTree>
    <p:extLst>
      <p:ext uri="{BB962C8B-B14F-4D97-AF65-F5344CB8AC3E}">
        <p14:creationId xmlns:p14="http://schemas.microsoft.com/office/powerpoint/2010/main" val="525343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523701" y="38847"/>
            <a:ext cx="809659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CUMPLIMIENTO AL PROGRAMA DE CAPACITACION</a:t>
            </a:r>
          </a:p>
        </p:txBody>
      </p:sp>
    </p:spTree>
    <p:extLst>
      <p:ext uri="{BB962C8B-B14F-4D97-AF65-F5344CB8AC3E}">
        <p14:creationId xmlns:p14="http://schemas.microsoft.com/office/powerpoint/2010/main" val="3238193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498762" y="304852"/>
            <a:ext cx="80965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ACCIDENTES DE TRABAJO</a:t>
            </a:r>
          </a:p>
        </p:txBody>
      </p:sp>
    </p:spTree>
    <p:extLst>
      <p:ext uri="{BB962C8B-B14F-4D97-AF65-F5344CB8AC3E}">
        <p14:creationId xmlns:p14="http://schemas.microsoft.com/office/powerpoint/2010/main" val="834063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5589999-C1D5-5CA1-FCB0-1C4E2B608F80}"/>
              </a:ext>
            </a:extLst>
          </p:cNvPr>
          <p:cNvSpPr txBox="1">
            <a:spLocks/>
          </p:cNvSpPr>
          <p:nvPr/>
        </p:nvSpPr>
        <p:spPr>
          <a:xfrm>
            <a:off x="374068" y="1229440"/>
            <a:ext cx="8362603" cy="56285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CALIDAD</a:t>
            </a:r>
          </a:p>
        </p:txBody>
      </p:sp>
    </p:spTree>
    <p:extLst>
      <p:ext uri="{BB962C8B-B14F-4D97-AF65-F5344CB8AC3E}">
        <p14:creationId xmlns:p14="http://schemas.microsoft.com/office/powerpoint/2010/main" val="1597563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749634" y="47154"/>
            <a:ext cx="76243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RECHAZOS DEL CLIENTE POR DEFECTOS DE FABRICACION</a:t>
            </a:r>
          </a:p>
        </p:txBody>
      </p:sp>
    </p:spTree>
    <p:extLst>
      <p:ext uri="{BB962C8B-B14F-4D97-AF65-F5344CB8AC3E}">
        <p14:creationId xmlns:p14="http://schemas.microsoft.com/office/powerpoint/2010/main" val="3040583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5589999-C1D5-5CA1-FCB0-1C4E2B608F80}"/>
              </a:ext>
            </a:extLst>
          </p:cNvPr>
          <p:cNvSpPr txBox="1">
            <a:spLocks/>
          </p:cNvSpPr>
          <p:nvPr/>
        </p:nvSpPr>
        <p:spPr>
          <a:xfrm>
            <a:off x="390694" y="1229440"/>
            <a:ext cx="8362603" cy="56285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ALMACEN</a:t>
            </a:r>
          </a:p>
        </p:txBody>
      </p:sp>
    </p:spTree>
    <p:extLst>
      <p:ext uri="{BB962C8B-B14F-4D97-AF65-F5344CB8AC3E}">
        <p14:creationId xmlns:p14="http://schemas.microsoft.com/office/powerpoint/2010/main" val="3636223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0EE872-D554-5E5D-9A4B-5A914B6A2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259" y="1229440"/>
            <a:ext cx="7886700" cy="562856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VENTAS</a:t>
            </a:r>
            <a:endParaRPr lang="es-MX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5272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734863" y="304848"/>
            <a:ext cx="7624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DIFERENCIAS DE INVENTARIO</a:t>
            </a:r>
          </a:p>
        </p:txBody>
      </p:sp>
    </p:spTree>
    <p:extLst>
      <p:ext uri="{BB962C8B-B14F-4D97-AF65-F5344CB8AC3E}">
        <p14:creationId xmlns:p14="http://schemas.microsoft.com/office/powerpoint/2010/main" val="16389524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5589999-C1D5-5CA1-FCB0-1C4E2B608F80}"/>
              </a:ext>
            </a:extLst>
          </p:cNvPr>
          <p:cNvSpPr txBox="1">
            <a:spLocks/>
          </p:cNvSpPr>
          <p:nvPr/>
        </p:nvSpPr>
        <p:spPr>
          <a:xfrm>
            <a:off x="390694" y="1229440"/>
            <a:ext cx="8362603" cy="56285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PRODUCCION</a:t>
            </a:r>
          </a:p>
        </p:txBody>
      </p:sp>
    </p:spTree>
    <p:extLst>
      <p:ext uri="{BB962C8B-B14F-4D97-AF65-F5344CB8AC3E}">
        <p14:creationId xmlns:p14="http://schemas.microsoft.com/office/powerpoint/2010/main" val="11051850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-253538" y="196782"/>
            <a:ext cx="96510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CUMPLIMIENTO DE LOS PLAZOS ESTABLECIDOS EN EL PLAN DE PRODUCCION</a:t>
            </a:r>
          </a:p>
        </p:txBody>
      </p:sp>
    </p:spTree>
    <p:extLst>
      <p:ext uri="{BB962C8B-B14F-4D97-AF65-F5344CB8AC3E}">
        <p14:creationId xmlns:p14="http://schemas.microsoft.com/office/powerpoint/2010/main" val="34576237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5589999-C1D5-5CA1-FCB0-1C4E2B608F80}"/>
              </a:ext>
            </a:extLst>
          </p:cNvPr>
          <p:cNvSpPr txBox="1">
            <a:spLocks/>
          </p:cNvSpPr>
          <p:nvPr/>
        </p:nvSpPr>
        <p:spPr>
          <a:xfrm>
            <a:off x="390694" y="1229440"/>
            <a:ext cx="8362603" cy="56285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MANTENIMIENTO</a:t>
            </a:r>
          </a:p>
        </p:txBody>
      </p:sp>
    </p:spTree>
    <p:extLst>
      <p:ext uri="{BB962C8B-B14F-4D97-AF65-F5344CB8AC3E}">
        <p14:creationId xmlns:p14="http://schemas.microsoft.com/office/powerpoint/2010/main" val="1142714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-253538" y="55464"/>
            <a:ext cx="96510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CUMPLIMIENTO AL PROGRAMA DE MANTENIMIENTO</a:t>
            </a:r>
          </a:p>
        </p:txBody>
      </p:sp>
    </p:spTree>
    <p:extLst>
      <p:ext uri="{BB962C8B-B14F-4D97-AF65-F5344CB8AC3E}">
        <p14:creationId xmlns:p14="http://schemas.microsoft.com/office/powerpoint/2010/main" val="92923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588645" y="49874"/>
            <a:ext cx="79334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CALIFICACION DE LA SATISFACCION DEL CLIENTE</a:t>
            </a:r>
          </a:p>
        </p:txBody>
      </p:sp>
    </p:spTree>
    <p:extLst>
      <p:ext uri="{BB962C8B-B14F-4D97-AF65-F5344CB8AC3E}">
        <p14:creationId xmlns:p14="http://schemas.microsoft.com/office/powerpoint/2010/main" val="562360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6303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465514" y="298781"/>
            <a:ext cx="8154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ENTREGA DE FACTURAS AL CLIENTE</a:t>
            </a:r>
          </a:p>
        </p:txBody>
      </p:sp>
    </p:spTree>
    <p:extLst>
      <p:ext uri="{BB962C8B-B14F-4D97-AF65-F5344CB8AC3E}">
        <p14:creationId xmlns:p14="http://schemas.microsoft.com/office/powerpoint/2010/main" val="3276971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102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5589999-C1D5-5CA1-FCB0-1C4E2B608F80}"/>
              </a:ext>
            </a:extLst>
          </p:cNvPr>
          <p:cNvSpPr txBox="1">
            <a:spLocks/>
          </p:cNvSpPr>
          <p:nvPr/>
        </p:nvSpPr>
        <p:spPr>
          <a:xfrm>
            <a:off x="607259" y="1229440"/>
            <a:ext cx="7886700" cy="56285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DISE</a:t>
            </a:r>
            <a:r>
              <a:rPr lang="es-MX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ÑO</a:t>
            </a:r>
          </a:p>
        </p:txBody>
      </p:sp>
    </p:spTree>
    <p:extLst>
      <p:ext uri="{BB962C8B-B14F-4D97-AF65-F5344CB8AC3E}">
        <p14:creationId xmlns:p14="http://schemas.microsoft.com/office/powerpoint/2010/main" val="4122415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E9CB24B5-BFC5-00A0-D0D3-1DC55ED4DF66}"/>
              </a:ext>
            </a:extLst>
          </p:cNvPr>
          <p:cNvSpPr txBox="1"/>
          <p:nvPr/>
        </p:nvSpPr>
        <p:spPr>
          <a:xfrm>
            <a:off x="757946" y="279918"/>
            <a:ext cx="7624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EFECTIVIDAD DEL DISEÑO</a:t>
            </a:r>
          </a:p>
        </p:txBody>
      </p:sp>
    </p:spTree>
    <p:extLst>
      <p:ext uri="{BB962C8B-B14F-4D97-AF65-F5344CB8AC3E}">
        <p14:creationId xmlns:p14="http://schemas.microsoft.com/office/powerpoint/2010/main" val="1588788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5589999-C1D5-5CA1-FCB0-1C4E2B608F80}"/>
              </a:ext>
            </a:extLst>
          </p:cNvPr>
          <p:cNvSpPr txBox="1">
            <a:spLocks/>
          </p:cNvSpPr>
          <p:nvPr/>
        </p:nvSpPr>
        <p:spPr>
          <a:xfrm>
            <a:off x="607259" y="1229440"/>
            <a:ext cx="7886700" cy="56285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COMPRAS</a:t>
            </a:r>
          </a:p>
        </p:txBody>
      </p:sp>
    </p:spTree>
    <p:extLst>
      <p:ext uri="{BB962C8B-B14F-4D97-AF65-F5344CB8AC3E}">
        <p14:creationId xmlns:p14="http://schemas.microsoft.com/office/powerpoint/2010/main" val="31978160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1024</TotalTime>
  <Words>110</Words>
  <Application>Microsoft Office PowerPoint</Application>
  <PresentationFormat>Presentación en pantalla (4:3)</PresentationFormat>
  <Paragraphs>28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de Office</vt:lpstr>
      <vt:lpstr>Presentación de PowerPoint</vt:lpstr>
      <vt:lpstr>VENTAS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Lizbeth De la cruz</dc:creator>
  <cp:lastModifiedBy>Calidad DTM</cp:lastModifiedBy>
  <cp:revision>21</cp:revision>
  <dcterms:created xsi:type="dcterms:W3CDTF">2022-08-16T17:03:49Z</dcterms:created>
  <dcterms:modified xsi:type="dcterms:W3CDTF">2023-06-29T22:20:38Z</dcterms:modified>
</cp:coreProperties>
</file>

<file path=docProps/thumbnail.jpeg>
</file>